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4" d="100"/>
          <a:sy n="24" d="100"/>
        </p:scale>
        <p:origin x="3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74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73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1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7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75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10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95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07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975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80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47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kumimoji="1"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kumimoji="1"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2</cp:revision>
  <dcterms:created xsi:type="dcterms:W3CDTF">2026-01-21T08:23:12Z</dcterms:created>
  <dcterms:modified xsi:type="dcterms:W3CDTF">2026-01-21T08:26:43Z</dcterms:modified>
</cp:coreProperties>
</file>